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74480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24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күндіз найзағай. Солтүстік-батыстан соғатын жел оңтүстік-батысқа ауысады, күші 7-12, екпіні 15-20 м/с. Ауа температурасы түнде 8-10, күндіз 18-20 жылы болады.</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6121106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20147</TotalTime>
  <Words>600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4398</cp:revision>
  <cp:lastPrinted>2021-07-01T03:56:27Z</cp:lastPrinted>
  <dcterms:created xsi:type="dcterms:W3CDTF">2018-03-27T06:03:00Z</dcterms:created>
  <dcterms:modified xsi:type="dcterms:W3CDTF">2026-05-23T08:15:28Z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